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fb031d861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fb031d861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fb031d861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fb031d861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fb031d861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0fb031d861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fb031d861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fb031d861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fb031d861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fb031d861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fb031d861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fb031d861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fb031d861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fb031d861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fb031d861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fb031d861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fb031d861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fb031d861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fb031d861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fb031d861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fb031d861_3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fb031d861_3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0fd01126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0fd01126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fb031d86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fb031d86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fd011263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fd011263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fb031d861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fb031d861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fb031d861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fb031d861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fb031d861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fb031d861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fb031d861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fb031d861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ispd.cc/contests/19/#section1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yibolin.com/publications/papers/PLACE_DAC2019_Lin.slides.pptx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limbo018/DREAMPlace" TargetMode="External"/><Relationship Id="rId4" Type="http://schemas.openxmlformats.org/officeDocument/2006/relationships/image" Target="../media/image12.gif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ibolin.com/publications/papers/PLACE_DAC2019_Lin.slides.pptx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yibolin.com/publications/papers/PLACE_DAC2019_Lin.slides.pptx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DREAMPlace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group1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32"/>
              <a:t>2024/10/30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Run DREAMPlace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Activate the python env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cd ~/local/DREAMPlace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conda activate Dreamplace_py3.9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Get benchmarks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python benchmarks/ispd2019.py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Adjust </a:t>
            </a:r>
            <a:r>
              <a:rPr lang="zh-TW"/>
              <a:t>the</a:t>
            </a:r>
            <a:r>
              <a:rPr lang="zh-TW"/>
              <a:t> parameters of testcase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ispd19_testX.json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RUN !!!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python dreamplace/Placer.py </a:t>
            </a:r>
            <a:br>
              <a:rPr lang="zh-TW"/>
            </a:br>
            <a:r>
              <a:rPr lang="zh-TW"/>
              <a:t>/test/ispd2019/lefdef/ispd19_test1.json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250" y="341000"/>
            <a:ext cx="4240775" cy="40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Run DREAMPlace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50" y="1152475"/>
            <a:ext cx="8456699" cy="374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ISPD2019 Benchmarks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ISPD 2019 Contest on Initial Detailed Routing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75" y="1599500"/>
            <a:ext cx="7745249" cy="33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ISPD2019 Benchmarks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2"/>
              </a:solidFill>
            </a:endParaRPr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Run t</a:t>
            </a:r>
            <a:r>
              <a:rPr lang="zh-TW"/>
              <a:t>ime of GP</a:t>
            </a:r>
            <a:r>
              <a:rPr lang="zh-TW"/>
              <a:t> and LG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iteration : 1000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learning_rate : 0.01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wirelength : "weighted_average"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optimizer : "nesterov"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276" y="445025"/>
            <a:ext cx="3933175" cy="457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ISPD2019 Benchmarks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2"/>
              </a:solidFill>
            </a:endParaRPr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HPWL of each test case(CPU/GPU)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35150"/>
            <a:ext cx="4260299" cy="426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ISPD2019 Benchmarks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2"/>
              </a:solidFill>
            </a:endParaRPr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ispd_test10, 780 iterations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75" y="1756625"/>
            <a:ext cx="4082525" cy="3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623" y="682025"/>
            <a:ext cx="4193026" cy="43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Issues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Install Dreaplce have some issue: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make -j $(nproc) can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make -j$(nproc) cannot work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/>
              <a:t>=&gt; no space between -j and </a:t>
            </a:r>
            <a:r>
              <a:rPr lang="zh-TW" sz="1400"/>
              <a:t>$(nproc)</a:t>
            </a:r>
            <a:endParaRPr sz="14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cannot use -h to get the description of the json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is a typo in /DREAMPlace/dreamplace/params.json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fixed by descripton =&gt; description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750" y="3464550"/>
            <a:ext cx="5494499" cy="16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Issues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ERROR: Could not install packages due to an OSError: [Error 28] No space left on device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 the reason : /tmp is full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 solution :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mkdir -p $HOME/tmp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	export TMPDIR=</a:t>
            </a:r>
            <a:r>
              <a:rPr lang="zh-TW"/>
              <a:t>$HOME/tmp</a:t>
            </a:r>
            <a:endParaRPr/>
          </a:p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Issues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ERROR : ispd_test5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300"/>
              <a:t>Assertion `space &gt;= node_size_x' failed: space 1, node_size_x[181] 2, original space (236, 237.995), site_width 1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06627"/>
            <a:ext cx="9144003" cy="660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TIME</a:t>
            </a:r>
            <a:endParaRPr/>
          </a:p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534050" y="561300"/>
            <a:ext cx="47598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AutoNum type="arabicPeriod"/>
            </a:pPr>
            <a:r>
              <a:rPr lang="zh-TW" sz="2800">
                <a:solidFill>
                  <a:schemeClr val="lt2"/>
                </a:solidFill>
              </a:rPr>
              <a:t>Introduction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AutoNum type="arabicPeriod"/>
            </a:pPr>
            <a:r>
              <a:rPr lang="zh-TW" sz="2800">
                <a:solidFill>
                  <a:schemeClr val="lt2"/>
                </a:solidFill>
              </a:rPr>
              <a:t>Installation Flow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AutoNum type="arabicPeriod"/>
            </a:pPr>
            <a:r>
              <a:rPr lang="zh-TW" sz="2800">
                <a:solidFill>
                  <a:schemeClr val="lt2"/>
                </a:solidFill>
              </a:rPr>
              <a:t>Install Dependencies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AutoNum type="arabicPeriod"/>
            </a:pPr>
            <a:r>
              <a:rPr lang="zh-TW" sz="2800">
                <a:solidFill>
                  <a:schemeClr val="lt2"/>
                </a:solidFill>
              </a:rPr>
              <a:t>Build DREAMPlace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AutoNum type="arabicPeriod"/>
            </a:pPr>
            <a:r>
              <a:rPr lang="zh-TW" sz="2800">
                <a:solidFill>
                  <a:schemeClr val="lt2"/>
                </a:solidFill>
              </a:rPr>
              <a:t>Run DREAMPlace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AutoNum type="arabicPeriod"/>
            </a:pPr>
            <a:r>
              <a:rPr lang="zh-TW" sz="2800">
                <a:solidFill>
                  <a:schemeClr val="lt2"/>
                </a:solidFill>
              </a:rPr>
              <a:t>ISPD2019 Benchmark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AutoNum type="arabicPeriod"/>
            </a:pPr>
            <a:r>
              <a:rPr lang="zh-TW" sz="2800">
                <a:solidFill>
                  <a:schemeClr val="lt2"/>
                </a:solidFill>
              </a:rPr>
              <a:t>Issues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AutoNum type="arabicPeriod"/>
            </a:pPr>
            <a:r>
              <a:rPr lang="zh-TW" sz="2800">
                <a:solidFill>
                  <a:schemeClr val="lt2"/>
                </a:solidFill>
              </a:rPr>
              <a:t>Demo</a:t>
            </a:r>
            <a:endParaRPr sz="2800">
              <a:solidFill>
                <a:schemeClr val="lt2"/>
              </a:solidFill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25600" y="239125"/>
            <a:ext cx="25032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Outline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electrostatics-based placement (ePlace)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Nesterov’s method nonlinear optimizer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Low efficiency and huge development effort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novel analogy by casting the nonlinear placement optimization into a neural network training problem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882939"/>
            <a:ext cx="8832301" cy="189396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776725" y="4703625"/>
            <a:ext cx="11271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source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Deep learning toolkit-enabled VLSI placement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Enable ultra-high parallelism and acceleration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Leverage highly optimized PyTorch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Customized CUDA kernel operator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800" y="2571750"/>
            <a:ext cx="2261725" cy="22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050" y="1812200"/>
            <a:ext cx="3541699" cy="3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ePlace/RePlace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DREAMPlace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ABCDPlace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DREAMPlace 2.0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DREAMPlace 3.0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DREAMPlace 4.0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zh-TW">
                <a:solidFill>
                  <a:srgbClr val="FF0000"/>
                </a:solidFill>
              </a:rPr>
              <a:t>DREAMPlace 4.1.0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source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100" y="898650"/>
            <a:ext cx="5782199" cy="30891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90" name="Google Shape;90;p17"/>
          <p:cNvCxnSpPr/>
          <p:nvPr/>
        </p:nvCxnSpPr>
        <p:spPr>
          <a:xfrm rot="10800000">
            <a:off x="1875475" y="3476275"/>
            <a:ext cx="360000" cy="407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7"/>
          <p:cNvSpPr txBox="1"/>
          <p:nvPr/>
        </p:nvSpPr>
        <p:spPr>
          <a:xfrm>
            <a:off x="5304525" y="3949925"/>
            <a:ext cx="10326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5"/>
              </a:rPr>
              <a:t>source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Installation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75" y="2292525"/>
            <a:ext cx="8839200" cy="77363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Install DREAMPlace dependency package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python = 3.9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pytorch = 1.8.0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gcc = 7.5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boost = 1.86.0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bison = 3.6</a:t>
            </a:r>
            <a:endParaRPr/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DREAMPlace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cd ~/DREAMPlace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mkdir build =&gt; the location for compile DreamPlace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cd build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mkdir ~/local/DREAMPlace </a:t>
            </a:r>
            <a:r>
              <a:rPr lang="zh-TW"/>
              <a:t>=&gt; the location for install DreamPlace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cmake .. -DPython_EXECUTABLE=/home/user/group1/miniconda3/envs/Dreamplace_py3.9/bin/python -DCMAKE_INSTALL_PREFIX=/home/user/group1/local/DREAMPlace -DCMAKE_CUDA_FLAGS=-gencode=arch=compute_89,code=sm_89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make -j $(nproc)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make install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補充: </a:t>
            </a:r>
            <a:r>
              <a:rPr lang="zh-TW"/>
              <a:t>CMAKE_CUDA_FLAGS is for GPU device compatibility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Run DREAMPlace</a:t>
            </a:r>
            <a:endParaRPr sz="3200">
              <a:solidFill>
                <a:schemeClr val="lt2"/>
              </a:solidFill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benchmarks (ISPD2005, ISPD2015, ISPD2019…)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dreamplace (source codes)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test (JSON file for DREAMPlace parameters)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450" y="2648300"/>
            <a:ext cx="1674798" cy="23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900" y="2648302"/>
            <a:ext cx="2111300" cy="239099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